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Slab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d5ae6a4fe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d5ae6a4fe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d5ae6a4fe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d5ae6a4fe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ae6a4fe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d5ae6a4fe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d5ae6a4fe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d5ae6a4fe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d5ae6a4fe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d5ae6a4fe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d5ae6a4f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d5ae6a4f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d5ae6a4f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d5ae6a4f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5ae6a4fe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d5ae6a4fe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d5ae6a4f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d5ae6a4f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d5ae6a4fe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d5ae6a4fe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d5ae6a4fe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d5ae6a4fe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d5ae6a4fe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d5ae6a4fe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5ae6a4f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5ae6a4f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5ae6a4fe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5ae6a4fe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d5ae6a4fe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d5ae6a4fe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5ae6a4fe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d5ae6a4fe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atherinerasgaitis/mxmh-survey-results/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19350" y="1257300"/>
            <a:ext cx="8414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music impacts mental health from a set of listening attributes.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Cacayan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48" y="2962800"/>
            <a:ext cx="2477000" cy="218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900" y="2962800"/>
            <a:ext cx="2297700" cy="21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J48 Algorithm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 (Support Vector Machine)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Classifies the target attribute (Music Effects) using a hyperplane to separate instances to classes based on distance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72% correct instances, 27% incorrect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Kappa Value:  0.0061 (Slight)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considered a slight (bad) Model in Landis and Koch Terms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4047651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Net Algorithm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2"/>
          </p:nvPr>
        </p:nvSpPr>
        <p:spPr>
          <a:xfrm>
            <a:off x="4756200" y="1302650"/>
            <a:ext cx="4387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Algorithm that classifies how nontarget attributes relate to the target attribute by finding probabilities with bayes theorem.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68% correct instances, 31% incorrect instances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Kappa: 0.12% (Slight)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considered a slight (bad) Model in Landis and Koch Terms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9" y="1302650"/>
            <a:ext cx="4184175" cy="347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K Means Algorithm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4183800" cy="3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Categorized all instances to 3 classes: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Cluster 0: Improve Mental Health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Cluster 1: No Effect on Mental Health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Cluster 2: Worsen Mental Health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Clustered Instances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Improve Mental Health: 221 instances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 effect on Mental Health: 242 instances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Worsen Mental Health: 271 instances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Incorrect clustered instances: 62%!!! (Worse model yet)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7" y="1489825"/>
            <a:ext cx="4034657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Wrong?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4850"/>
            <a:ext cx="2166251" cy="21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Problems of the Dataset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Dataset was unbalanced,  74% of users say it would improve, 25% has no effect/worsens mental health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Vague in determining how it impacts a person's mental health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Dataset was made as a survey, with the statistician having no control of external factors (get a domain expert)</a:t>
            </a:r>
            <a:endParaRPr dirty="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360724"/>
            <a:ext cx="2788875" cy="17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600" y="3388500"/>
            <a:ext cx="3305902" cy="17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be taken away?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people that listen to music most likely will improve their mental health!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specific attributes on what determines if music impacts mental health or not.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dataset which was formed with a survey is not the greatest for classification analysis (Kappa values were low)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Survey should be specific on what mental health improvements entails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it helps cope with their emotions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user listens to music while working does it help?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975" y="3439475"/>
            <a:ext cx="2556024" cy="17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Questions?????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8491" y="0"/>
            <a:ext cx="9095507" cy="1144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 wanted to study it / Intended Goals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believed that the study that was used for the dataset was interesting, as one who listens to lots of music and likes psychology.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Music have any effect on mental health and can it be predicted? </a:t>
            </a:r>
            <a:r>
              <a:rPr lang="en" b="1"/>
              <a:t>What factors contribute</a:t>
            </a:r>
            <a:r>
              <a:rPr lang="en"/>
              <a:t>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has been done, however no Machine Learning Algorithms used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000" y="3140600"/>
            <a:ext cx="1911998" cy="20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Music and Mental Health Survey Results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Found on kaggle.com!!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Music &amp; Mental Health Survey Results</a:t>
            </a: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75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300" y="2571750"/>
            <a:ext cx="43594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excel to help clean the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rows where ‘music effects’ are not present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Columns that were not useful (Timestamp, Primary Streaming, Permissions)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Autofilled a few null values such as some bpms, and 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Turned the excel file into an arff file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25" y="3146530"/>
            <a:ext cx="2173225" cy="19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800" y="2896250"/>
            <a:ext cx="3747200" cy="249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Used in previous assignments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Bayes Net Algorithm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J48 Decision Tree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One R Rule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Not used in previous assignments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SMO Function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Simple KNN Means</a:t>
            </a:r>
            <a:endParaRPr b="1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9825"/>
            <a:ext cx="2284525" cy="1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475" y="1489825"/>
            <a:ext cx="2284526" cy="1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330225"/>
            <a:ext cx="4572000" cy="1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 Used (Target)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Target Attribute: Music Effects</a:t>
            </a:r>
            <a:endParaRPr sz="3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(Does music improve mental health)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Improve ( 545 instances)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No Effect (172 instances)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Worsen (17 instances)</a:t>
            </a:r>
            <a:endParaRPr b="1"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 Used (Non-Target)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0" y="1341400"/>
            <a:ext cx="89871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Hours Per Day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While Working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Composer and Instrumentalist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Favorite Genre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BPM (Beats Per minute / Speed)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Frequency (Genres)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Mental Health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OCD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Depression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Insomnia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Anxiety</a:t>
            </a:r>
            <a:endParaRPr dirty="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475" y="1341400"/>
            <a:ext cx="3897525" cy="38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weren’t great..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One-R Algorithm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Determines the most important attribute: </a:t>
            </a:r>
            <a:r>
              <a:rPr lang="en" b="1"/>
              <a:t>Age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75% correct instances, 24% incorrect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Kappa Value: 0.11 (Slight)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considered a slight (bad) Model in Landis and Koch Terms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611</Words>
  <Application>Microsoft Office PowerPoint</Application>
  <PresentationFormat>On-screen Show (16:9)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Roboto Slab</vt:lpstr>
      <vt:lpstr>Roboto</vt:lpstr>
      <vt:lpstr>Marina</vt:lpstr>
      <vt:lpstr>How music impacts mental health from a set of listening attributes.</vt:lpstr>
      <vt:lpstr>Why I wanted to study it / Intended Goals</vt:lpstr>
      <vt:lpstr>Dataset used</vt:lpstr>
      <vt:lpstr>Cleaning the Data</vt:lpstr>
      <vt:lpstr>Machine Learning Algorithms</vt:lpstr>
      <vt:lpstr>Attributes Used (Target)</vt:lpstr>
      <vt:lpstr>Attributes Used (Non-Target)</vt:lpstr>
      <vt:lpstr>Findings weren’t great..</vt:lpstr>
      <vt:lpstr>One-R Algorithm</vt:lpstr>
      <vt:lpstr>J48 Algorithm</vt:lpstr>
      <vt:lpstr>SMO (Support Vector Machine)</vt:lpstr>
      <vt:lpstr>Bayes Net Algorithm</vt:lpstr>
      <vt:lpstr>Simple K Means Algorithm</vt:lpstr>
      <vt:lpstr>What Went Wrong?</vt:lpstr>
      <vt:lpstr>Possible Problems of the Dataset</vt:lpstr>
      <vt:lpstr>What can be taken away?</vt:lpstr>
      <vt:lpstr>Any Questions?????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 Cacayan</dc:creator>
  <cp:lastModifiedBy>Cacayan, Josh</cp:lastModifiedBy>
  <cp:revision>2</cp:revision>
  <dcterms:modified xsi:type="dcterms:W3CDTF">2025-02-01T02:50:36Z</dcterms:modified>
</cp:coreProperties>
</file>